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FAA5A-23F7-4868-88F6-92E9EA7B4BF0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28A71-048D-4786-9402-B451F84DF5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28A71-048D-4786-9402-B451F84DF5A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28A71-048D-4786-9402-B451F84DF5A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28A71-048D-4786-9402-B451F84DF5A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28A71-048D-4786-9402-B451F84DF5A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28A71-048D-4786-9402-B451F84DF5A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28A71-048D-4786-9402-B451F84DF5A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28A71-048D-4786-9402-B451F84DF5A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28A71-048D-4786-9402-B451F84DF5A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D5FDF-4C1F-4848-BF00-26F5EA8BCBAA}" type="datetimeFigureOut">
              <a:rPr lang="en-US" smtClean="0"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8A1CD-7C13-4CE7-B58B-D1FE4E63E9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Elements of Romance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Near-perfect hero = Sir Gawain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SG flinches when GK swings the ax the 1</a:t>
            </a:r>
            <a:r>
              <a:rPr lang="en-US" baseline="30000" dirty="0" smtClean="0"/>
              <a:t>st</a:t>
            </a:r>
            <a:r>
              <a:rPr lang="en-US" dirty="0" smtClean="0"/>
              <a:t> time.</a:t>
            </a:r>
          </a:p>
          <a:p>
            <a:r>
              <a:rPr lang="en-US" dirty="0" smtClean="0"/>
              <a:t>SG keeps the sash that the lady at the castle gave him.</a:t>
            </a:r>
          </a:p>
          <a:p>
            <a:r>
              <a:rPr lang="en-US" dirty="0" smtClean="0"/>
              <a:t>SG shows anger toward GK after the GK strikes him.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Evil enemy = Green Knight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GK challenges King Arthur &amp; his knights to an unfair match.</a:t>
            </a:r>
          </a:p>
          <a:p>
            <a:r>
              <a:rPr lang="en-US" dirty="0" smtClean="0"/>
              <a:t>GK’s chapel is described as an evil place.</a:t>
            </a:r>
          </a:p>
          <a:p>
            <a:r>
              <a:rPr lang="en-US" dirty="0" smtClean="0"/>
              <a:t>GK taunts &amp; intimidates SG.</a:t>
            </a:r>
          </a:p>
          <a:p>
            <a:r>
              <a:rPr lang="en-US" dirty="0" smtClean="0"/>
              <a:t>GK tricked SG by changing his appearance &amp; having his wife tempt SG.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SG goes to meet the GK at the Green Chapel.</a:t>
            </a:r>
          </a:p>
          <a:p>
            <a:r>
              <a:rPr lang="en-US" dirty="0" smtClean="0"/>
              <a:t>SG deals with his possible death.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a hero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SG is tempted by the lady of the castle.</a:t>
            </a:r>
          </a:p>
          <a:p>
            <a:r>
              <a:rPr lang="en-US" dirty="0" smtClean="0"/>
              <a:t>SG’s courage is tested by the three swings of the ax.</a:t>
            </a:r>
          </a:p>
          <a:p>
            <a:r>
              <a:rPr lang="en-US" dirty="0" smtClean="0"/>
              <a:t>SG’s pride is tested when GK makes him wait.  Will SG live up to his word??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Supernatural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GK doesn’t die after having his head chopped off.</a:t>
            </a:r>
          </a:p>
          <a:p>
            <a:r>
              <a:rPr lang="en-US" dirty="0" smtClean="0"/>
              <a:t>His head is reattached.</a:t>
            </a:r>
          </a:p>
          <a:p>
            <a:r>
              <a:rPr lang="en-US" dirty="0" smtClean="0"/>
              <a:t>The GK is very large and green.</a:t>
            </a:r>
          </a:p>
          <a:p>
            <a:r>
              <a:rPr lang="en-US" dirty="0" smtClean="0"/>
              <a:t>GK is able to change his shape.</a:t>
            </a:r>
          </a:p>
          <a:p>
            <a:r>
              <a:rPr lang="en-US" dirty="0" smtClean="0"/>
              <a:t>The sash is supposed to prevent SG from being harmed.</a:t>
            </a:r>
          </a:p>
          <a:p>
            <a:r>
              <a:rPr lang="en-US" dirty="0" smtClean="0"/>
              <a:t>The GC is similar to the underworld.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vs. Evil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= Sir Gawain; Evil = Green Knight</a:t>
            </a:r>
          </a:p>
          <a:p>
            <a:r>
              <a:rPr lang="en-US" dirty="0" smtClean="0"/>
              <a:t>A noble knight fights to protect his king from the challenge of an evil enemy.</a:t>
            </a:r>
          </a:p>
          <a:p>
            <a:r>
              <a:rPr lang="en-US" dirty="0" smtClean="0"/>
              <a:t>SG faces the temptation of the lord’s wife in the game at the castle.  The game was set up by the GK.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figures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wife of the lord of the castle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278</Words>
  <Application>Microsoft Office PowerPoint</Application>
  <PresentationFormat>On-screen Show (4:3)</PresentationFormat>
  <Paragraphs>39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Elements of Romance</vt:lpstr>
      <vt:lpstr>Near-perfect hero = Sir Gawain</vt:lpstr>
      <vt:lpstr>Evil enemy = Green Knight</vt:lpstr>
      <vt:lpstr>Quest</vt:lpstr>
      <vt:lpstr>Test of a hero</vt:lpstr>
      <vt:lpstr>Supernatural elements</vt:lpstr>
      <vt:lpstr>Good vs. Evil</vt:lpstr>
      <vt:lpstr>Female figures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Romance</dc:title>
  <dc:creator> </dc:creator>
  <cp:lastModifiedBy> </cp:lastModifiedBy>
  <cp:revision>1</cp:revision>
  <dcterms:created xsi:type="dcterms:W3CDTF">2010-02-11T15:27:59Z</dcterms:created>
  <dcterms:modified xsi:type="dcterms:W3CDTF">2010-02-11T16:18:12Z</dcterms:modified>
</cp:coreProperties>
</file>